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747" r:id="rId2"/>
  </p:sldMasterIdLst>
  <p:notesMasterIdLst>
    <p:notesMasterId r:id="rId18"/>
  </p:notesMasterIdLst>
  <p:handoutMasterIdLst>
    <p:handoutMasterId r:id="rId19"/>
  </p:handoutMasterIdLst>
  <p:sldIdLst>
    <p:sldId id="290" r:id="rId3"/>
    <p:sldId id="284" r:id="rId4"/>
    <p:sldId id="268" r:id="rId5"/>
    <p:sldId id="269" r:id="rId6"/>
    <p:sldId id="270" r:id="rId7"/>
    <p:sldId id="271" r:id="rId8"/>
    <p:sldId id="272" r:id="rId9"/>
    <p:sldId id="278" r:id="rId10"/>
    <p:sldId id="279" r:id="rId11"/>
    <p:sldId id="286" r:id="rId12"/>
    <p:sldId id="287" r:id="rId13"/>
    <p:sldId id="288" r:id="rId14"/>
    <p:sldId id="285" r:id="rId15"/>
    <p:sldId id="289" r:id="rId16"/>
    <p:sldId id="261" r:id="rId17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00"/>
    <a:srgbClr val="866300"/>
    <a:srgbClr val="9E7500"/>
    <a:srgbClr val="A50C07"/>
    <a:srgbClr val="7A3A00"/>
    <a:srgbClr val="800F00"/>
    <a:srgbClr val="C72D00"/>
    <a:srgbClr val="E68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Kiểu Có chủ đề 1 - Nhấn mạnh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 autoAdjust="0"/>
  </p:normalViewPr>
  <p:slideViewPr>
    <p:cSldViewPr>
      <p:cViewPr varScale="1">
        <p:scale>
          <a:sx n="78" d="100"/>
          <a:sy n="78" d="100"/>
        </p:scale>
        <p:origin x="40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716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82417-E9AF-4846-80E6-9E61B78FAAB6}" type="doc">
      <dgm:prSet loTypeId="urn:microsoft.com/office/officeart/2008/layout/RadialCluster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7E9C96F-DECC-49E0-ACA8-3B3C84677132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822497-ADCD-458C-81FF-55DCFC5C66B4}" type="parTrans" cxnId="{3521B1B8-580A-4662-BCB2-34DE3295369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5E02C-46C8-4632-B1CC-BCF8A3FD4C1D}" type="sibTrans" cxnId="{3521B1B8-580A-4662-BCB2-34DE32953691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29B372-7152-478E-A72F-DA88828DFA1E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HS hiểu thế nào là yêu thương, đoàn kết tương trợ giúp đỡ lẫn nhau với mọi người  xung quanh và ý nghĩa của việc đó.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FCF97-179C-469A-8272-6AB6DB8E1AAF}" type="parTrans" cxnId="{2FC4B660-9CE2-48C2-91E8-B5F9F7FBF33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A47D77-D8F9-4629-A540-3729DC8FFC67}" type="sibTrans" cxnId="{2FC4B660-9CE2-48C2-91E8-B5F9F7FBF33E}">
      <dgm:prSet/>
      <dgm:spPr/>
      <dgm:t>
        <a:bodyPr/>
        <a:lstStyle/>
        <a:p>
          <a:endParaRPr lang="en-US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5CF0E3-CA98-4FC6-AAA9-993CB92E27C1}">
      <dgm:prSet custT="1"/>
      <dgm:spPr>
        <a:solidFill>
          <a:srgbClr val="00B0F0"/>
        </a:solidFill>
      </dgm:spPr>
      <dgm:t>
        <a:bodyPr/>
        <a:lstStyle/>
        <a:p>
          <a:pPr algn="just"/>
          <a:r>
            <a: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HS rèn luyện mình để trở thành người có lòng yêu thương con người, sống có tình người. 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3D40A0-6B9C-4CB9-88B8-98271229C13F}" type="parTrans" cxnId="{7BFEBB25-D3CA-4029-BB96-218758C7A83E}">
      <dgm:prSet/>
      <dgm:spPr/>
      <dgm:t>
        <a:bodyPr/>
        <a:lstStyle/>
        <a:p>
          <a:endParaRPr lang="en-US"/>
        </a:p>
      </dgm:t>
    </dgm:pt>
    <dgm:pt modelId="{1BE3068C-7077-4677-BBB7-A4A9E7731C06}" type="sibTrans" cxnId="{7BFEBB25-D3CA-4029-BB96-218758C7A83E}">
      <dgm:prSet/>
      <dgm:spPr/>
      <dgm:t>
        <a:bodyPr/>
        <a:lstStyle/>
        <a:p>
          <a:endParaRPr lang="en-US"/>
        </a:p>
      </dgm:t>
    </dgm:pt>
    <dgm:pt modelId="{1B76E459-7557-42D8-999D-21554F34B614}">
      <dgm:prSet custT="1"/>
      <dgm:spPr>
        <a:solidFill>
          <a:schemeClr val="accent5"/>
        </a:solidFill>
      </dgm:spPr>
      <dgm:t>
        <a:bodyPr/>
        <a:lstStyle/>
        <a:p>
          <a:pPr algn="just"/>
          <a:r>
            <a: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xây dựng tình đoàn kết, yêu thương từ trong gia đình đến mọi người xung quanh.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12B807-4C57-4895-8650-AE64FF52DA29}" type="parTrans" cxnId="{3BBFE396-C425-41D4-B903-FDC0300F082E}">
      <dgm:prSet/>
      <dgm:spPr/>
      <dgm:t>
        <a:bodyPr/>
        <a:lstStyle/>
        <a:p>
          <a:endParaRPr lang="en-US"/>
        </a:p>
      </dgm:t>
    </dgm:pt>
    <dgm:pt modelId="{A4F559BA-4313-404F-BF0F-A72E8908284B}" type="sibTrans" cxnId="{3BBFE396-C425-41D4-B903-FDC0300F082E}">
      <dgm:prSet/>
      <dgm:spPr/>
      <dgm:t>
        <a:bodyPr/>
        <a:lstStyle/>
        <a:p>
          <a:endParaRPr lang="en-US"/>
        </a:p>
      </dgm:t>
    </dgm:pt>
    <dgm:pt modelId="{5EA32C68-0947-4C24-B760-A0B7F6B5B39B}" type="pres">
      <dgm:prSet presAssocID="{BD382417-E9AF-4846-80E6-9E61B78FAAB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352165-C89B-4671-9F0B-AC4A3580DBD8}" type="pres">
      <dgm:prSet presAssocID="{07E9C96F-DECC-49E0-ACA8-3B3C84677132}" presName="singleCycle" presStyleCnt="0"/>
      <dgm:spPr/>
    </dgm:pt>
    <dgm:pt modelId="{FC8EED44-F523-4CF6-8D80-9DE9887011E7}" type="pres">
      <dgm:prSet presAssocID="{07E9C96F-DECC-49E0-ACA8-3B3C84677132}" presName="singleCenter" presStyleLbl="node1" presStyleIdx="0" presStyleCnt="4" custScaleX="121569" custScaleY="68276" custLinFactNeighborY="-1096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6716590-0A36-460D-9B7D-7EEA839C2CF1}" type="pres">
      <dgm:prSet presAssocID="{66AFCF97-179C-469A-8272-6AB6DB8E1AAF}" presName="Name56" presStyleLbl="parChTrans1D2" presStyleIdx="0" presStyleCnt="3"/>
      <dgm:spPr/>
      <dgm:t>
        <a:bodyPr/>
        <a:lstStyle/>
        <a:p>
          <a:endParaRPr lang="en-US"/>
        </a:p>
      </dgm:t>
    </dgm:pt>
    <dgm:pt modelId="{4E313946-984C-4E2B-AE56-27658D121675}" type="pres">
      <dgm:prSet presAssocID="{0E29B372-7152-478E-A72F-DA88828DFA1E}" presName="text0" presStyleLbl="node1" presStyleIdx="1" presStyleCnt="4" custScaleX="345332" custScaleY="153529" custRadScaleRad="90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14119-B553-4854-AC25-3BD0DB409906}" type="pres">
      <dgm:prSet presAssocID="{BB3D40A0-6B9C-4CB9-88B8-98271229C13F}" presName="Name56" presStyleLbl="parChTrans1D2" presStyleIdx="1" presStyleCnt="3"/>
      <dgm:spPr/>
      <dgm:t>
        <a:bodyPr/>
        <a:lstStyle/>
        <a:p>
          <a:endParaRPr lang="en-US"/>
        </a:p>
      </dgm:t>
    </dgm:pt>
    <dgm:pt modelId="{82AEC360-88DC-47C8-BD21-F3E84143FE3C}" type="pres">
      <dgm:prSet presAssocID="{6F5CF0E3-CA98-4FC6-AAA9-993CB92E27C1}" presName="text0" presStyleLbl="node1" presStyleIdx="2" presStyleCnt="4" custScaleX="345332" custScaleY="130117" custRadScaleRad="125783" custRadScaleInc="-20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CD25DF-5C08-4A30-806C-19415978BEA4}" type="pres">
      <dgm:prSet presAssocID="{2A12B807-4C57-4895-8650-AE64FF52DA29}" presName="Name56" presStyleLbl="parChTrans1D2" presStyleIdx="2" presStyleCnt="3"/>
      <dgm:spPr/>
      <dgm:t>
        <a:bodyPr/>
        <a:lstStyle/>
        <a:p>
          <a:endParaRPr lang="en-US"/>
        </a:p>
      </dgm:t>
    </dgm:pt>
    <dgm:pt modelId="{7CD20D0D-8865-4278-B5EB-1B9A2C23427C}" type="pres">
      <dgm:prSet presAssocID="{1B76E459-7557-42D8-999D-21554F34B614}" presName="text0" presStyleLbl="node1" presStyleIdx="3" presStyleCnt="4" custScaleX="345332" custScaleY="130117" custRadScaleRad="125783" custRadScaleInc="20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9501D5-6D37-4246-9321-FA01E1CF254D}" type="presOf" srcId="{1B76E459-7557-42D8-999D-21554F34B614}" destId="{7CD20D0D-8865-4278-B5EB-1B9A2C23427C}" srcOrd="0" destOrd="0" presId="urn:microsoft.com/office/officeart/2008/layout/RadialCluster"/>
    <dgm:cxn modelId="{1B4901EB-A9AB-4991-912F-93959A83502A}" type="presOf" srcId="{66AFCF97-179C-469A-8272-6AB6DB8E1AAF}" destId="{C6716590-0A36-460D-9B7D-7EEA839C2CF1}" srcOrd="0" destOrd="0" presId="urn:microsoft.com/office/officeart/2008/layout/RadialCluster"/>
    <dgm:cxn modelId="{2FC4B660-9CE2-48C2-91E8-B5F9F7FBF33E}" srcId="{07E9C96F-DECC-49E0-ACA8-3B3C84677132}" destId="{0E29B372-7152-478E-A72F-DA88828DFA1E}" srcOrd="0" destOrd="0" parTransId="{66AFCF97-179C-469A-8272-6AB6DB8E1AAF}" sibTransId="{2AA47D77-D8F9-4629-A540-3729DC8FFC67}"/>
    <dgm:cxn modelId="{3521B1B8-580A-4662-BCB2-34DE32953691}" srcId="{BD382417-E9AF-4846-80E6-9E61B78FAAB6}" destId="{07E9C96F-DECC-49E0-ACA8-3B3C84677132}" srcOrd="0" destOrd="0" parTransId="{43822497-ADCD-458C-81FF-55DCFC5C66B4}" sibTransId="{8AB5E02C-46C8-4632-B1CC-BCF8A3FD4C1D}"/>
    <dgm:cxn modelId="{C90E2CEB-489B-4B80-BAEB-2CB147EC12CA}" type="presOf" srcId="{07E9C96F-DECC-49E0-ACA8-3B3C84677132}" destId="{FC8EED44-F523-4CF6-8D80-9DE9887011E7}" srcOrd="0" destOrd="0" presId="urn:microsoft.com/office/officeart/2008/layout/RadialCluster"/>
    <dgm:cxn modelId="{E2A29462-BDCE-400C-988A-7B385CEF58DA}" type="presOf" srcId="{BD382417-E9AF-4846-80E6-9E61B78FAAB6}" destId="{5EA32C68-0947-4C24-B760-A0B7F6B5B39B}" srcOrd="0" destOrd="0" presId="urn:microsoft.com/office/officeart/2008/layout/RadialCluster"/>
    <dgm:cxn modelId="{F69D591F-6FD1-4158-B471-16AFBCDBF7F4}" type="presOf" srcId="{2A12B807-4C57-4895-8650-AE64FF52DA29}" destId="{49CD25DF-5C08-4A30-806C-19415978BEA4}" srcOrd="0" destOrd="0" presId="urn:microsoft.com/office/officeart/2008/layout/RadialCluster"/>
    <dgm:cxn modelId="{754DAD33-E1E6-480D-B8CE-1C008C7C00CB}" type="presOf" srcId="{BB3D40A0-6B9C-4CB9-88B8-98271229C13F}" destId="{04D14119-B553-4854-AC25-3BD0DB409906}" srcOrd="0" destOrd="0" presId="urn:microsoft.com/office/officeart/2008/layout/RadialCluster"/>
    <dgm:cxn modelId="{3171CF7E-3342-4DCC-9732-35C3B3C1F0E6}" type="presOf" srcId="{0E29B372-7152-478E-A72F-DA88828DFA1E}" destId="{4E313946-984C-4E2B-AE56-27658D121675}" srcOrd="0" destOrd="0" presId="urn:microsoft.com/office/officeart/2008/layout/RadialCluster"/>
    <dgm:cxn modelId="{3BBFE396-C425-41D4-B903-FDC0300F082E}" srcId="{07E9C96F-DECC-49E0-ACA8-3B3C84677132}" destId="{1B76E459-7557-42D8-999D-21554F34B614}" srcOrd="2" destOrd="0" parTransId="{2A12B807-4C57-4895-8650-AE64FF52DA29}" sibTransId="{A4F559BA-4313-404F-BF0F-A72E8908284B}"/>
    <dgm:cxn modelId="{354AD470-1955-4ECF-9F8C-02EDFFDFA82E}" type="presOf" srcId="{6F5CF0E3-CA98-4FC6-AAA9-993CB92E27C1}" destId="{82AEC360-88DC-47C8-BD21-F3E84143FE3C}" srcOrd="0" destOrd="0" presId="urn:microsoft.com/office/officeart/2008/layout/RadialCluster"/>
    <dgm:cxn modelId="{7BFEBB25-D3CA-4029-BB96-218758C7A83E}" srcId="{07E9C96F-DECC-49E0-ACA8-3B3C84677132}" destId="{6F5CF0E3-CA98-4FC6-AAA9-993CB92E27C1}" srcOrd="1" destOrd="0" parTransId="{BB3D40A0-6B9C-4CB9-88B8-98271229C13F}" sibTransId="{1BE3068C-7077-4677-BBB7-A4A9E7731C06}"/>
    <dgm:cxn modelId="{8CB675E6-0343-48AD-AC1A-A47535877ECE}" type="presParOf" srcId="{5EA32C68-0947-4C24-B760-A0B7F6B5B39B}" destId="{50352165-C89B-4671-9F0B-AC4A3580DBD8}" srcOrd="0" destOrd="0" presId="urn:microsoft.com/office/officeart/2008/layout/RadialCluster"/>
    <dgm:cxn modelId="{0EB74D3C-7577-4E05-9CD0-1B73398D374A}" type="presParOf" srcId="{50352165-C89B-4671-9F0B-AC4A3580DBD8}" destId="{FC8EED44-F523-4CF6-8D80-9DE9887011E7}" srcOrd="0" destOrd="0" presId="urn:microsoft.com/office/officeart/2008/layout/RadialCluster"/>
    <dgm:cxn modelId="{4FC7FFFB-629D-4374-AA61-0D32060931F3}" type="presParOf" srcId="{50352165-C89B-4671-9F0B-AC4A3580DBD8}" destId="{C6716590-0A36-460D-9B7D-7EEA839C2CF1}" srcOrd="1" destOrd="0" presId="urn:microsoft.com/office/officeart/2008/layout/RadialCluster"/>
    <dgm:cxn modelId="{95780435-4C80-4124-820A-7FC0B0581F35}" type="presParOf" srcId="{50352165-C89B-4671-9F0B-AC4A3580DBD8}" destId="{4E313946-984C-4E2B-AE56-27658D121675}" srcOrd="2" destOrd="0" presId="urn:microsoft.com/office/officeart/2008/layout/RadialCluster"/>
    <dgm:cxn modelId="{C9F35465-642E-4C99-B9F9-A806170DECE3}" type="presParOf" srcId="{50352165-C89B-4671-9F0B-AC4A3580DBD8}" destId="{04D14119-B553-4854-AC25-3BD0DB409906}" srcOrd="3" destOrd="0" presId="urn:microsoft.com/office/officeart/2008/layout/RadialCluster"/>
    <dgm:cxn modelId="{BF7E93E1-6A68-428D-8128-310522A2A31B}" type="presParOf" srcId="{50352165-C89B-4671-9F0B-AC4A3580DBD8}" destId="{82AEC360-88DC-47C8-BD21-F3E84143FE3C}" srcOrd="4" destOrd="0" presId="urn:microsoft.com/office/officeart/2008/layout/RadialCluster"/>
    <dgm:cxn modelId="{EA5FAA95-E878-4651-8236-36672778B013}" type="presParOf" srcId="{50352165-C89B-4671-9F0B-AC4A3580DBD8}" destId="{49CD25DF-5C08-4A30-806C-19415978BEA4}" srcOrd="5" destOrd="0" presId="urn:microsoft.com/office/officeart/2008/layout/RadialCluster"/>
    <dgm:cxn modelId="{4356EB0C-E95F-4235-B8BC-7C4F81C0101F}" type="presParOf" srcId="{50352165-C89B-4671-9F0B-AC4A3580DBD8}" destId="{7CD20D0D-8865-4278-B5EB-1B9A2C23427C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550FA-DE86-48CE-8906-38534C66092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BA16CCF3-C587-43D3-B159-D5AF2F16A59D}">
      <dgm:prSet phldrT="[Text]" custT="1"/>
      <dgm:spPr/>
      <dgm:t>
        <a:bodyPr/>
        <a:lstStyle/>
        <a:p>
          <a:pPr algn="just"/>
          <a:r>
            <a:rPr lang="vi-VN" sz="3600" dirty="0" smtClean="0">
              <a:latin typeface="Arial" panose="020B0604020202020204" pitchFamily="34" charset="0"/>
              <a:cs typeface="Arial" panose="020B0604020202020204" pitchFamily="34" charset="0"/>
            </a:rPr>
            <a:t>Thế nào là yêu thương, đoàn kết, tương trợ?</a:t>
          </a:r>
          <a:endParaRPr lang="en-US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1E982-E81C-45F9-BE79-F4B1092DCA94}" type="parTrans" cxnId="{AB6A7279-9D59-41E4-B552-ADBAAC59919C}">
      <dgm:prSet/>
      <dgm:spPr/>
      <dgm:t>
        <a:bodyPr/>
        <a:lstStyle/>
        <a:p>
          <a:pPr algn="just"/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997776-8209-43BC-91BD-36D1A49A6E5A}" type="sibTrans" cxnId="{AB6A7279-9D59-41E4-B552-ADBAAC59919C}">
      <dgm:prSet/>
      <dgm:spPr/>
      <dgm:t>
        <a:bodyPr/>
        <a:lstStyle/>
        <a:p>
          <a:pPr algn="just"/>
          <a:endParaRPr lang="en-US" sz="3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6B7029-B6A0-4C46-8A35-D375B507DB8D}">
      <dgm:prSet custT="1"/>
      <dgm:spPr/>
      <dgm:t>
        <a:bodyPr/>
        <a:lstStyle/>
        <a:p>
          <a:r>
            <a:rPr lang="vi-VN" sz="3600" dirty="0" smtClean="0">
              <a:latin typeface="Arial" panose="020B0604020202020204" pitchFamily="34" charset="0"/>
              <a:cs typeface="Arial" panose="020B0604020202020204" pitchFamily="34" charset="0"/>
            </a:rPr>
            <a:t>Những biểu hiện của yêu thương con người, đoàn kết, tương trợ</a:t>
          </a:r>
          <a:endParaRPr lang="en-US" sz="3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B49656-1BF6-4905-A5A4-60EA90B73B6F}" type="parTrans" cxnId="{89C156F1-4A70-45E0-9203-B133DAFD2144}">
      <dgm:prSet/>
      <dgm:spPr/>
      <dgm:t>
        <a:bodyPr/>
        <a:lstStyle/>
        <a:p>
          <a:endParaRPr lang="en-US" sz="3600"/>
        </a:p>
      </dgm:t>
    </dgm:pt>
    <dgm:pt modelId="{C0C3E910-46B6-4514-9BB9-DB86CA3973FC}" type="sibTrans" cxnId="{89C156F1-4A70-45E0-9203-B133DAFD2144}">
      <dgm:prSet/>
      <dgm:spPr/>
      <dgm:t>
        <a:bodyPr/>
        <a:lstStyle/>
        <a:p>
          <a:endParaRPr lang="en-US" sz="3600"/>
        </a:p>
      </dgm:t>
    </dgm:pt>
    <dgm:pt modelId="{B9CD6909-24AC-4428-AF2C-6E416A9145D6}">
      <dgm:prSet custT="1"/>
      <dgm:spPr/>
      <dgm:t>
        <a:bodyPr/>
        <a:lstStyle/>
        <a:p>
          <a:r>
            <a:rPr lang="vi-VN" sz="3600" dirty="0" smtClean="0">
              <a:latin typeface="Arial" panose="020B0604020202020204" pitchFamily="34" charset="0"/>
              <a:cs typeface="Arial" panose="020B0604020202020204" pitchFamily="34" charset="0"/>
            </a:rPr>
            <a:t>Ý nghĩa yêu thương con người, đoàn kết, tương trợ</a:t>
          </a:r>
          <a:endParaRPr lang="en-US" sz="36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D8CC94-896E-4A48-81F7-B7E51B7554AD}" type="parTrans" cxnId="{3C56BA3B-3E1A-4E80-8B46-C84B1F79368B}">
      <dgm:prSet/>
      <dgm:spPr/>
      <dgm:t>
        <a:bodyPr/>
        <a:lstStyle/>
        <a:p>
          <a:endParaRPr lang="en-US" sz="3600"/>
        </a:p>
      </dgm:t>
    </dgm:pt>
    <dgm:pt modelId="{822B9BE4-C1CA-4C2C-9508-DD923A5291A9}" type="sibTrans" cxnId="{3C56BA3B-3E1A-4E80-8B46-C84B1F79368B}">
      <dgm:prSet/>
      <dgm:spPr/>
      <dgm:t>
        <a:bodyPr/>
        <a:lstStyle/>
        <a:p>
          <a:endParaRPr lang="en-US" sz="3600"/>
        </a:p>
      </dgm:t>
    </dgm:pt>
    <dgm:pt modelId="{393E41AB-6C3E-43DD-8D85-45140502F175}" type="pres">
      <dgm:prSet presAssocID="{E2F550FA-DE86-48CE-8906-38534C66092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AEE7E2AD-BA69-4AC5-B773-1BBE8E4CDB68}" type="pres">
      <dgm:prSet presAssocID="{E2F550FA-DE86-48CE-8906-38534C660924}" presName="Name1" presStyleCnt="0"/>
      <dgm:spPr/>
    </dgm:pt>
    <dgm:pt modelId="{E429713B-96CD-48CC-9544-F3C19F30FFC6}" type="pres">
      <dgm:prSet presAssocID="{E2F550FA-DE86-48CE-8906-38534C660924}" presName="cycle" presStyleCnt="0"/>
      <dgm:spPr/>
    </dgm:pt>
    <dgm:pt modelId="{FDC41AD5-54E1-4063-AD27-3D5760B16FAF}" type="pres">
      <dgm:prSet presAssocID="{E2F550FA-DE86-48CE-8906-38534C660924}" presName="srcNode" presStyleLbl="node1" presStyleIdx="0" presStyleCnt="3"/>
      <dgm:spPr/>
    </dgm:pt>
    <dgm:pt modelId="{6D8F2505-BA02-40FD-BF68-1756ABB492FA}" type="pres">
      <dgm:prSet presAssocID="{E2F550FA-DE86-48CE-8906-38534C660924}" presName="conn" presStyleLbl="parChTrans1D2" presStyleIdx="0" presStyleCnt="1"/>
      <dgm:spPr/>
      <dgm:t>
        <a:bodyPr/>
        <a:lstStyle/>
        <a:p>
          <a:endParaRPr lang="en-US"/>
        </a:p>
      </dgm:t>
    </dgm:pt>
    <dgm:pt modelId="{3D8B8018-F343-4F9F-BA7C-EDDB79B2BA8A}" type="pres">
      <dgm:prSet presAssocID="{E2F550FA-DE86-48CE-8906-38534C660924}" presName="extraNode" presStyleLbl="node1" presStyleIdx="0" presStyleCnt="3"/>
      <dgm:spPr/>
    </dgm:pt>
    <dgm:pt modelId="{4DAA2E63-3084-4CD9-ACBE-CA0C8B229B11}" type="pres">
      <dgm:prSet presAssocID="{E2F550FA-DE86-48CE-8906-38534C660924}" presName="dstNode" presStyleLbl="node1" presStyleIdx="0" presStyleCnt="3"/>
      <dgm:spPr/>
    </dgm:pt>
    <dgm:pt modelId="{D250EF02-A631-4B59-850A-25F32F5E541F}" type="pres">
      <dgm:prSet presAssocID="{BA16CCF3-C587-43D3-B159-D5AF2F16A59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D09A83-F6B5-4A32-A8D1-9A15449FB3D3}" type="pres">
      <dgm:prSet presAssocID="{BA16CCF3-C587-43D3-B159-D5AF2F16A59D}" presName="accent_1" presStyleCnt="0"/>
      <dgm:spPr/>
    </dgm:pt>
    <dgm:pt modelId="{8ACD4D3F-0794-499F-AC51-A4D3A09EC9B1}" type="pres">
      <dgm:prSet presAssocID="{BA16CCF3-C587-43D3-B159-D5AF2F16A59D}" presName="accentRepeatNode" presStyleLbl="solidFgAcc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2686D41-46F1-4A58-8307-9BA170C1252A}" type="pres">
      <dgm:prSet presAssocID="{776B7029-B6A0-4C46-8A35-D375B507DB8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FF20B-A883-4AFB-AA6A-FA3F76A12EC4}" type="pres">
      <dgm:prSet presAssocID="{776B7029-B6A0-4C46-8A35-D375B507DB8D}" presName="accent_2" presStyleCnt="0"/>
      <dgm:spPr/>
    </dgm:pt>
    <dgm:pt modelId="{75641569-7FB4-4AF6-AE57-7F39B8405CA1}" type="pres">
      <dgm:prSet presAssocID="{776B7029-B6A0-4C46-8A35-D375B507DB8D}" presName="accentRepeatNode" presStyleLbl="solidFgAcc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C1F30D-3523-46B8-BE32-95B54B6C7243}" type="pres">
      <dgm:prSet presAssocID="{B9CD6909-24AC-4428-AF2C-6E416A9145D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36E3D-74BD-49E9-81D4-3FED5B5BB4AD}" type="pres">
      <dgm:prSet presAssocID="{B9CD6909-24AC-4428-AF2C-6E416A9145D6}" presName="accent_3" presStyleCnt="0"/>
      <dgm:spPr/>
    </dgm:pt>
    <dgm:pt modelId="{736E42BE-1A0B-413A-B9FD-9161F72F18C8}" type="pres">
      <dgm:prSet presAssocID="{B9CD6909-24AC-4428-AF2C-6E416A9145D6}" presName="accentRepeatNode" presStyleLbl="solidFgAcc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9C156F1-4A70-45E0-9203-B133DAFD2144}" srcId="{E2F550FA-DE86-48CE-8906-38534C660924}" destId="{776B7029-B6A0-4C46-8A35-D375B507DB8D}" srcOrd="1" destOrd="0" parTransId="{44B49656-1BF6-4905-A5A4-60EA90B73B6F}" sibTransId="{C0C3E910-46B6-4514-9BB9-DB86CA3973FC}"/>
    <dgm:cxn modelId="{875E7FBE-AA77-414A-8D9E-85C4E8F712A2}" type="presOf" srcId="{B9CD6909-24AC-4428-AF2C-6E416A9145D6}" destId="{E7C1F30D-3523-46B8-BE32-95B54B6C7243}" srcOrd="0" destOrd="0" presId="urn:microsoft.com/office/officeart/2008/layout/VerticalCurvedList"/>
    <dgm:cxn modelId="{D0A92C61-377D-40A8-B284-3ACF8C8A8E4C}" type="presOf" srcId="{E2F550FA-DE86-48CE-8906-38534C660924}" destId="{393E41AB-6C3E-43DD-8D85-45140502F175}" srcOrd="0" destOrd="0" presId="urn:microsoft.com/office/officeart/2008/layout/VerticalCurvedList"/>
    <dgm:cxn modelId="{FF270BF4-DB72-4F20-8238-84DC0B9BE607}" type="presOf" srcId="{BA16CCF3-C587-43D3-B159-D5AF2F16A59D}" destId="{D250EF02-A631-4B59-850A-25F32F5E541F}" srcOrd="0" destOrd="0" presId="urn:microsoft.com/office/officeart/2008/layout/VerticalCurvedList"/>
    <dgm:cxn modelId="{52F58486-C294-4202-93FC-7245279B6D12}" type="presOf" srcId="{776B7029-B6A0-4C46-8A35-D375B507DB8D}" destId="{C2686D41-46F1-4A58-8307-9BA170C1252A}" srcOrd="0" destOrd="0" presId="urn:microsoft.com/office/officeart/2008/layout/VerticalCurvedList"/>
    <dgm:cxn modelId="{3C56BA3B-3E1A-4E80-8B46-C84B1F79368B}" srcId="{E2F550FA-DE86-48CE-8906-38534C660924}" destId="{B9CD6909-24AC-4428-AF2C-6E416A9145D6}" srcOrd="2" destOrd="0" parTransId="{8FD8CC94-896E-4A48-81F7-B7E51B7554AD}" sibTransId="{822B9BE4-C1CA-4C2C-9508-DD923A5291A9}"/>
    <dgm:cxn modelId="{AB6A7279-9D59-41E4-B552-ADBAAC59919C}" srcId="{E2F550FA-DE86-48CE-8906-38534C660924}" destId="{BA16CCF3-C587-43D3-B159-D5AF2F16A59D}" srcOrd="0" destOrd="0" parTransId="{4031E982-E81C-45F9-BE79-F4B1092DCA94}" sibTransId="{37997776-8209-43BC-91BD-36D1A49A6E5A}"/>
    <dgm:cxn modelId="{29126F4B-DCC1-4F3D-AE98-9207BEFE6840}" type="presOf" srcId="{37997776-8209-43BC-91BD-36D1A49A6E5A}" destId="{6D8F2505-BA02-40FD-BF68-1756ABB492FA}" srcOrd="0" destOrd="0" presId="urn:microsoft.com/office/officeart/2008/layout/VerticalCurvedList"/>
    <dgm:cxn modelId="{C916F7A9-F61B-48A9-A652-B0042C75B0FC}" type="presParOf" srcId="{393E41AB-6C3E-43DD-8D85-45140502F175}" destId="{AEE7E2AD-BA69-4AC5-B773-1BBE8E4CDB68}" srcOrd="0" destOrd="0" presId="urn:microsoft.com/office/officeart/2008/layout/VerticalCurvedList"/>
    <dgm:cxn modelId="{7FAA70F5-B188-4BA3-B813-7BDB77FEFD4A}" type="presParOf" srcId="{AEE7E2AD-BA69-4AC5-B773-1BBE8E4CDB68}" destId="{E429713B-96CD-48CC-9544-F3C19F30FFC6}" srcOrd="0" destOrd="0" presId="urn:microsoft.com/office/officeart/2008/layout/VerticalCurvedList"/>
    <dgm:cxn modelId="{E8C23D37-D20E-4AFD-AED8-399873AFA89E}" type="presParOf" srcId="{E429713B-96CD-48CC-9544-F3C19F30FFC6}" destId="{FDC41AD5-54E1-4063-AD27-3D5760B16FAF}" srcOrd="0" destOrd="0" presId="urn:microsoft.com/office/officeart/2008/layout/VerticalCurvedList"/>
    <dgm:cxn modelId="{8658985B-EFC7-4D1A-B6E3-9670616D34A5}" type="presParOf" srcId="{E429713B-96CD-48CC-9544-F3C19F30FFC6}" destId="{6D8F2505-BA02-40FD-BF68-1756ABB492FA}" srcOrd="1" destOrd="0" presId="urn:microsoft.com/office/officeart/2008/layout/VerticalCurvedList"/>
    <dgm:cxn modelId="{1A643812-BC84-48A8-A0A3-9D430A289660}" type="presParOf" srcId="{E429713B-96CD-48CC-9544-F3C19F30FFC6}" destId="{3D8B8018-F343-4F9F-BA7C-EDDB79B2BA8A}" srcOrd="2" destOrd="0" presId="urn:microsoft.com/office/officeart/2008/layout/VerticalCurvedList"/>
    <dgm:cxn modelId="{46AB5E8C-AC4E-4BDD-B1DF-0576CBA7A5D4}" type="presParOf" srcId="{E429713B-96CD-48CC-9544-F3C19F30FFC6}" destId="{4DAA2E63-3084-4CD9-ACBE-CA0C8B229B11}" srcOrd="3" destOrd="0" presId="urn:microsoft.com/office/officeart/2008/layout/VerticalCurvedList"/>
    <dgm:cxn modelId="{71DE6500-7987-4227-852C-FC8F80CE668B}" type="presParOf" srcId="{AEE7E2AD-BA69-4AC5-B773-1BBE8E4CDB68}" destId="{D250EF02-A631-4B59-850A-25F32F5E541F}" srcOrd="1" destOrd="0" presId="urn:microsoft.com/office/officeart/2008/layout/VerticalCurvedList"/>
    <dgm:cxn modelId="{D83340A9-15CA-47AC-9B7F-D09841C6F904}" type="presParOf" srcId="{AEE7E2AD-BA69-4AC5-B773-1BBE8E4CDB68}" destId="{A7D09A83-F6B5-4A32-A8D1-9A15449FB3D3}" srcOrd="2" destOrd="0" presId="urn:microsoft.com/office/officeart/2008/layout/VerticalCurvedList"/>
    <dgm:cxn modelId="{C685F678-2935-45A2-A806-747A6E7902D5}" type="presParOf" srcId="{A7D09A83-F6B5-4A32-A8D1-9A15449FB3D3}" destId="{8ACD4D3F-0794-499F-AC51-A4D3A09EC9B1}" srcOrd="0" destOrd="0" presId="urn:microsoft.com/office/officeart/2008/layout/VerticalCurvedList"/>
    <dgm:cxn modelId="{AD321702-7E9E-4B06-80A6-188B3DFC60CC}" type="presParOf" srcId="{AEE7E2AD-BA69-4AC5-B773-1BBE8E4CDB68}" destId="{C2686D41-46F1-4A58-8307-9BA170C1252A}" srcOrd="3" destOrd="0" presId="urn:microsoft.com/office/officeart/2008/layout/VerticalCurvedList"/>
    <dgm:cxn modelId="{5C89983F-F2D1-40CB-937E-5FD63E90575E}" type="presParOf" srcId="{AEE7E2AD-BA69-4AC5-B773-1BBE8E4CDB68}" destId="{CD2FF20B-A883-4AFB-AA6A-FA3F76A12EC4}" srcOrd="4" destOrd="0" presId="urn:microsoft.com/office/officeart/2008/layout/VerticalCurvedList"/>
    <dgm:cxn modelId="{EC6D96AD-109E-4B86-B7E8-42334AEEA7D1}" type="presParOf" srcId="{CD2FF20B-A883-4AFB-AA6A-FA3F76A12EC4}" destId="{75641569-7FB4-4AF6-AE57-7F39B8405CA1}" srcOrd="0" destOrd="0" presId="urn:microsoft.com/office/officeart/2008/layout/VerticalCurvedList"/>
    <dgm:cxn modelId="{E1D6E6E5-AE77-43E0-AB09-4B9E606229E2}" type="presParOf" srcId="{AEE7E2AD-BA69-4AC5-B773-1BBE8E4CDB68}" destId="{E7C1F30D-3523-46B8-BE32-95B54B6C7243}" srcOrd="5" destOrd="0" presId="urn:microsoft.com/office/officeart/2008/layout/VerticalCurvedList"/>
    <dgm:cxn modelId="{EE7BB0E1-D421-4E24-9FC5-DE3034E7D2CB}" type="presParOf" srcId="{AEE7E2AD-BA69-4AC5-B773-1BBE8E4CDB68}" destId="{C4C36E3D-74BD-49E9-81D4-3FED5B5BB4AD}" srcOrd="6" destOrd="0" presId="urn:microsoft.com/office/officeart/2008/layout/VerticalCurvedList"/>
    <dgm:cxn modelId="{147C4D58-5536-481C-8C5B-D4ED2E629503}" type="presParOf" srcId="{C4C36E3D-74BD-49E9-81D4-3FED5B5BB4AD}" destId="{736E42BE-1A0B-413A-B9FD-9161F72F18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EED44-F523-4CF6-8D80-9DE9887011E7}">
      <dsp:nvSpPr>
        <dsp:cNvPr id="0" name=""/>
        <dsp:cNvSpPr/>
      </dsp:nvSpPr>
      <dsp:spPr>
        <a:xfrm>
          <a:off x="4724396" y="2743197"/>
          <a:ext cx="2362207" cy="1326670"/>
        </a:xfrm>
        <a:prstGeom prst="round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cầu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đạt</a:t>
          </a: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89159" y="2807960"/>
        <a:ext cx="2232681" cy="1197144"/>
      </dsp:txXfrm>
    </dsp:sp>
    <dsp:sp modelId="{C6716590-0A36-460D-9B7D-7EEA839C2CF1}">
      <dsp:nvSpPr>
        <dsp:cNvPr id="0" name=""/>
        <dsp:cNvSpPr/>
      </dsp:nvSpPr>
      <dsp:spPr>
        <a:xfrm rot="16200000">
          <a:off x="5714998" y="2552695"/>
          <a:ext cx="3810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1003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13946-984C-4E2B-AE56-27658D121675}">
      <dsp:nvSpPr>
        <dsp:cNvPr id="0" name=""/>
        <dsp:cNvSpPr/>
      </dsp:nvSpPr>
      <dsp:spPr>
        <a:xfrm>
          <a:off x="3657601" y="363434"/>
          <a:ext cx="4495797" cy="1998758"/>
        </a:xfrm>
        <a:prstGeom prst="roundRect">
          <a:avLst/>
        </a:prstGeom>
        <a:solidFill>
          <a:srgbClr val="00B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HS hiểu thế nào là yêu thương, đoàn kết tương trợ giúp đỡ lẫn nhau với mọi người  xung quanh và ý nghĩa của việc đó.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5172" y="461005"/>
        <a:ext cx="4300655" cy="1803616"/>
      </dsp:txXfrm>
    </dsp:sp>
    <dsp:sp modelId="{04D14119-B553-4854-AC25-3BD0DB409906}">
      <dsp:nvSpPr>
        <dsp:cNvPr id="0" name=""/>
        <dsp:cNvSpPr/>
      </dsp:nvSpPr>
      <dsp:spPr>
        <a:xfrm rot="1588635">
          <a:off x="7045600" y="4169112"/>
          <a:ext cx="781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1839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EC360-88DC-47C8-BD21-F3E84143FE3C}">
      <dsp:nvSpPr>
        <dsp:cNvPr id="0" name=""/>
        <dsp:cNvSpPr/>
      </dsp:nvSpPr>
      <dsp:spPr>
        <a:xfrm>
          <a:off x="7239011" y="4343400"/>
          <a:ext cx="4495797" cy="1693963"/>
        </a:xfrm>
        <a:prstGeom prst="roundRect">
          <a:avLst/>
        </a:prstGeom>
        <a:solidFill>
          <a:srgbClr val="00B0F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HS rèn luyện mình để trở thành người có lòng yêu thương con người, sống có tình người. 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1703" y="4426092"/>
        <a:ext cx="4330413" cy="1528579"/>
      </dsp:txXfrm>
    </dsp:sp>
    <dsp:sp modelId="{49CD25DF-5C08-4A30-806C-19415978BEA4}">
      <dsp:nvSpPr>
        <dsp:cNvPr id="0" name=""/>
        <dsp:cNvSpPr/>
      </dsp:nvSpPr>
      <dsp:spPr>
        <a:xfrm rot="9211365">
          <a:off x="3983560" y="4169112"/>
          <a:ext cx="7818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1839" y="0"/>
              </a:lnTo>
            </a:path>
          </a:pathLst>
        </a:custGeom>
        <a:noFill/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D20D0D-8865-4278-B5EB-1B9A2C23427C}">
      <dsp:nvSpPr>
        <dsp:cNvPr id="0" name=""/>
        <dsp:cNvSpPr/>
      </dsp:nvSpPr>
      <dsp:spPr>
        <a:xfrm>
          <a:off x="76191" y="4343400"/>
          <a:ext cx="4495797" cy="1693963"/>
        </a:xfrm>
        <a:prstGeom prst="roundRect">
          <a:avLst/>
        </a:prstGeom>
        <a:solidFill>
          <a:schemeClr val="accent5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vi-VN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Biết xây dựng tình đoàn kết, yêu thương từ trong gia đình đến mọi người xung quanh.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8883" y="4426092"/>
        <a:ext cx="4330413" cy="1528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8F2505-BA02-40FD-BF68-1756ABB492FA}">
      <dsp:nvSpPr>
        <dsp:cNvPr id="0" name=""/>
        <dsp:cNvSpPr/>
      </dsp:nvSpPr>
      <dsp:spPr>
        <a:xfrm>
          <a:off x="-6344058" y="-970745"/>
          <a:ext cx="7553963" cy="7553963"/>
        </a:xfrm>
        <a:prstGeom prst="blockArc">
          <a:avLst>
            <a:gd name="adj1" fmla="val 18900000"/>
            <a:gd name="adj2" fmla="val 2700000"/>
            <a:gd name="adj3" fmla="val 286"/>
          </a:avLst>
        </a:prstGeom>
        <a:noFill/>
        <a:ln w="15875" cap="rnd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50EF02-A631-4B59-850A-25F32F5E541F}">
      <dsp:nvSpPr>
        <dsp:cNvPr id="0" name=""/>
        <dsp:cNvSpPr/>
      </dsp:nvSpPr>
      <dsp:spPr>
        <a:xfrm>
          <a:off x="779011" y="561247"/>
          <a:ext cx="8973336" cy="112249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80" tIns="91440" rIns="91440" bIns="91440" numCol="1" spcCol="1270" anchor="ctr" anchorCtr="0">
          <a:noAutofit/>
        </a:bodyPr>
        <a:lstStyle/>
        <a:p>
          <a:pPr lvl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Thế nào là yêu thương, đoàn kết, tương trợ?</a:t>
          </a:r>
          <a:endParaRPr lang="en-US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011" y="561247"/>
        <a:ext cx="8973336" cy="1122494"/>
      </dsp:txXfrm>
    </dsp:sp>
    <dsp:sp modelId="{8ACD4D3F-0794-499F-AC51-A4D3A09EC9B1}">
      <dsp:nvSpPr>
        <dsp:cNvPr id="0" name=""/>
        <dsp:cNvSpPr/>
      </dsp:nvSpPr>
      <dsp:spPr>
        <a:xfrm>
          <a:off x="77452" y="420935"/>
          <a:ext cx="1403118" cy="14031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86D41-46F1-4A58-8307-9BA170C1252A}">
      <dsp:nvSpPr>
        <dsp:cNvPr id="0" name=""/>
        <dsp:cNvSpPr/>
      </dsp:nvSpPr>
      <dsp:spPr>
        <a:xfrm>
          <a:off x="1187038" y="2244989"/>
          <a:ext cx="8565309" cy="1122494"/>
        </a:xfrm>
        <a:prstGeom prst="rect">
          <a:avLst/>
        </a:prstGeom>
        <a:solidFill>
          <a:schemeClr val="accent2">
            <a:shade val="80000"/>
            <a:hueOff val="-318036"/>
            <a:satOff val="-8358"/>
            <a:lumOff val="1580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8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Những biểu hiện của yêu thương con người, đoàn kết, tương trợ</a:t>
          </a:r>
          <a:endParaRPr lang="en-US" sz="3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7038" y="2244989"/>
        <a:ext cx="8565309" cy="1122494"/>
      </dsp:txXfrm>
    </dsp:sp>
    <dsp:sp modelId="{75641569-7FB4-4AF6-AE57-7F39B8405CA1}">
      <dsp:nvSpPr>
        <dsp:cNvPr id="0" name=""/>
        <dsp:cNvSpPr/>
      </dsp:nvSpPr>
      <dsp:spPr>
        <a:xfrm>
          <a:off x="485478" y="2104677"/>
          <a:ext cx="1403118" cy="140311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accent2">
              <a:shade val="80000"/>
              <a:hueOff val="-318036"/>
              <a:satOff val="-8358"/>
              <a:lumOff val="158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1F30D-3523-46B8-BE32-95B54B6C7243}">
      <dsp:nvSpPr>
        <dsp:cNvPr id="0" name=""/>
        <dsp:cNvSpPr/>
      </dsp:nvSpPr>
      <dsp:spPr>
        <a:xfrm>
          <a:off x="779011" y="3928731"/>
          <a:ext cx="8973336" cy="1122494"/>
        </a:xfrm>
        <a:prstGeom prst="rect">
          <a:avLst/>
        </a:prstGeom>
        <a:solidFill>
          <a:schemeClr val="accent2">
            <a:shade val="80000"/>
            <a:hueOff val="-636072"/>
            <a:satOff val="-16715"/>
            <a:lumOff val="3161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0980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Ý nghĩa yêu thương con người, đoàn kết, tương trợ</a:t>
          </a:r>
          <a:endParaRPr lang="en-US" sz="3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79011" y="3928731"/>
        <a:ext cx="8973336" cy="1122494"/>
      </dsp:txXfrm>
    </dsp:sp>
    <dsp:sp modelId="{736E42BE-1A0B-413A-B9FD-9161F72F18C8}">
      <dsp:nvSpPr>
        <dsp:cNvPr id="0" name=""/>
        <dsp:cNvSpPr/>
      </dsp:nvSpPr>
      <dsp:spPr>
        <a:xfrm>
          <a:off x="77452" y="3788419"/>
          <a:ext cx="1403118" cy="140311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accent2">
              <a:shade val="80000"/>
              <a:hueOff val="-636072"/>
              <a:satOff val="-16715"/>
              <a:lumOff val="316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42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A5848F14-5F65-4EB5-BFC9-386F371E1AB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836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F6952-4096-4198-BBE1-BF1CF17635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1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B680-9D64-445D-BE7A-83FBB2237E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35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7EC85-4C68-4A44-A0D3-1DD1307CF0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52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966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34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138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10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94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78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13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55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CD09-91E9-4702-B7F9-4893B2C4D52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8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25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834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516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305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3679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358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960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30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AE29B-D2F0-4A75-860B-FBE6D23AC1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3F769-B27C-4C56-A5FD-C5A74CC13F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70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C460-7901-4F6E-AA7D-564DD1A1196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A89D-AF87-47E0-A3B8-CDC22D4013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6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D820D-5EEC-4D96-9A09-E8D7CCB515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2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6D9A-7C1C-4E7D-946A-A1CED3B2A8C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DC861-6D71-493A-AF46-61BDE5A6A1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1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64CBC70E-8BBC-4CDC-AD6D-6F669228AB2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ll Gothic Std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CBC70E-8BBC-4CDC-AD6D-6F669228A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16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263" y="17417"/>
            <a:ext cx="11242766" cy="1199606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1AA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THCS BẠCH ĐẰNG</a:t>
            </a:r>
            <a:endParaRPr lang="en-US" sz="6000" b="1" dirty="0">
              <a:solidFill>
                <a:srgbClr val="1AA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31" y="1353995"/>
            <a:ext cx="1323702" cy="13072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8137" y="2798192"/>
            <a:ext cx="8247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1AA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1AA4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CÔNG DÂN </a:t>
            </a:r>
            <a:endParaRPr lang="en-US" sz="4000" b="1" dirty="0">
              <a:solidFill>
                <a:srgbClr val="1AA4A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17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828800"/>
            <a:ext cx="8915400" cy="3777622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lvl="2">
              <a:buFontTx/>
              <a:buNone/>
            </a:pPr>
            <a:endParaRPr lang="en-US" altLang="en-US" sz="28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3200" dirty="0" smtClean="0">
              <a:solidFill>
                <a:srgbClr val="66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Tx/>
              <a:buNone/>
            </a:pP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9640" name="Group 8"/>
          <p:cNvGrpSpPr>
            <a:grpSpLocks/>
          </p:cNvGrpSpPr>
          <p:nvPr/>
        </p:nvGrpSpPr>
        <p:grpSpPr bwMode="auto">
          <a:xfrm>
            <a:off x="2590800" y="685800"/>
            <a:ext cx="4953000" cy="1371600"/>
            <a:chOff x="0" y="0"/>
            <a:chExt cx="1731" cy="625"/>
          </a:xfrm>
        </p:grpSpPr>
        <p:sp>
          <p:nvSpPr>
            <p:cNvPr id="69641" name="AutoShape 9"/>
            <p:cNvSpPr>
              <a:spLocks noChangeArrowheads="1"/>
            </p:cNvSpPr>
            <p:nvPr/>
          </p:nvSpPr>
          <p:spPr bwMode="auto">
            <a:xfrm>
              <a:off x="0" y="0"/>
              <a:ext cx="1731" cy="625"/>
            </a:xfrm>
            <a:prstGeom prst="irregularSeal1">
              <a:avLst/>
            </a:prstGeom>
            <a:solidFill>
              <a:srgbClr val="008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2" name="Text Box 10"/>
            <p:cNvSpPr txBox="1">
              <a:spLocks noChangeArrowheads="1"/>
            </p:cNvSpPr>
            <p:nvPr/>
          </p:nvSpPr>
          <p:spPr bwMode="auto">
            <a:xfrm>
              <a:off x="406" y="108"/>
              <a:ext cx="101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en-US" altLang="en-US" sz="2800">
                  <a:solidFill>
                    <a:srgbClr val="FFFF00"/>
                  </a:solidFill>
                  <a:latin typeface="Times New Roman" panose="02020603050405020304" pitchFamily="18" charset="0"/>
                </a:rPr>
                <a:t>Thảo luận cả lớp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791607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98" decel="100000" fill="hold"/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6ZRJ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314" name="Group 26"/>
          <p:cNvGraphicFramePr>
            <a:graphicFrameLocks noGrp="1"/>
          </p:cNvGraphicFramePr>
          <p:nvPr/>
        </p:nvGraphicFramePr>
        <p:xfrm>
          <a:off x="1828800" y="762000"/>
          <a:ext cx="8534400" cy="5943600"/>
        </p:xfrm>
        <a:graphic>
          <a:graphicData uri="http://schemas.openxmlformats.org/drawingml/2006/table">
            <a:tbl>
              <a:tblPr/>
              <a:tblGrid>
                <a:gridCol w="4110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4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80" name="Text Box 20"/>
          <p:cNvSpPr txBox="1">
            <a:spLocks noChangeArrowheads="1"/>
          </p:cNvSpPr>
          <p:nvPr/>
        </p:nvSpPr>
        <p:spPr bwMode="auto">
          <a:xfrm>
            <a:off x="1981200" y="762001"/>
            <a:ext cx="4038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tx2"/>
                </a:solidFill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hành</a:t>
            </a:r>
            <a:r>
              <a:rPr lang="en-US" altLang="en-US" sz="2400" dirty="0">
                <a:solidFill>
                  <a:schemeClr val="tx2"/>
                </a:solidFill>
              </a:rPr>
              <a:t> vi, </a:t>
            </a:r>
            <a:r>
              <a:rPr lang="en-US" altLang="en-US" sz="2400" dirty="0" err="1">
                <a:solidFill>
                  <a:schemeClr val="tx2"/>
                </a:solidFill>
              </a:rPr>
              <a:t>việc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thể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hiện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lòng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yêu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thương</a:t>
            </a:r>
            <a:r>
              <a:rPr lang="en-US" altLang="en-US" sz="2400" dirty="0">
                <a:solidFill>
                  <a:schemeClr val="tx2"/>
                </a:solidFill>
              </a:rPr>
              <a:t> con </a:t>
            </a:r>
            <a:r>
              <a:rPr lang="en-US" altLang="en-US" sz="2400" dirty="0" err="1">
                <a:solidFill>
                  <a:schemeClr val="tx2"/>
                </a:solidFill>
              </a:rPr>
              <a:t>người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1281" name="Text Box 21"/>
          <p:cNvSpPr txBox="1">
            <a:spLocks noChangeArrowheads="1"/>
          </p:cNvSpPr>
          <p:nvPr/>
        </p:nvSpPr>
        <p:spPr bwMode="auto">
          <a:xfrm>
            <a:off x="5943600" y="762001"/>
            <a:ext cx="441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tx2"/>
                </a:solidFill>
              </a:rPr>
              <a:t>Những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hành</a:t>
            </a:r>
            <a:r>
              <a:rPr lang="en-US" altLang="en-US" sz="2400" dirty="0">
                <a:solidFill>
                  <a:schemeClr val="tx2"/>
                </a:solidFill>
              </a:rPr>
              <a:t> vi, </a:t>
            </a:r>
            <a:r>
              <a:rPr lang="en-US" altLang="en-US" sz="2400" dirty="0" err="1">
                <a:solidFill>
                  <a:schemeClr val="tx2"/>
                </a:solidFill>
              </a:rPr>
              <a:t>việc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làm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không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thể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hiện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lòng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yêu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 err="1">
                <a:solidFill>
                  <a:schemeClr val="tx2"/>
                </a:solidFill>
              </a:rPr>
              <a:t>thương</a:t>
            </a:r>
            <a:r>
              <a:rPr lang="en-US" altLang="en-US" sz="2400" dirty="0">
                <a:solidFill>
                  <a:schemeClr val="tx2"/>
                </a:solidFill>
              </a:rPr>
              <a:t> con </a:t>
            </a:r>
            <a:r>
              <a:rPr lang="en-US" altLang="en-US" sz="2400" dirty="0" err="1">
                <a:solidFill>
                  <a:schemeClr val="tx2"/>
                </a:solidFill>
              </a:rPr>
              <a:t>người</a:t>
            </a:r>
            <a:endParaRPr lang="en-US" altLang="en-US" sz="24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05000" y="2209800"/>
            <a:ext cx="4038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Chăm sóc bố mẹ khi đau ốm.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Ủng hộ đồng bào bị lũ lụt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Giúp đỡ bạn nghèo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Dắt một bà cụ qua đường</a:t>
            </a:r>
          </a:p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Giúp bạn bị tật nguyền</a:t>
            </a: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6019800" y="2209800"/>
            <a:ext cx="44958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solidFill>
                  <a:srgbClr val="0000FF"/>
                </a:solidFill>
              </a:rPr>
              <a:t>- </a:t>
            </a:r>
            <a:r>
              <a:rPr lang="en-US" altLang="en-US" sz="2600" dirty="0" err="1">
                <a:solidFill>
                  <a:srgbClr val="0000FF"/>
                </a:solidFill>
              </a:rPr>
              <a:t>Giúp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đỡ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người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khác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vì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lợi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ích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cá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nhân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Lạnh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nhạt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thờ</a:t>
            </a:r>
            <a:r>
              <a:rPr lang="en-US" altLang="en-US" sz="2600" dirty="0">
                <a:solidFill>
                  <a:srgbClr val="0000FF"/>
                </a:solidFill>
              </a:rPr>
              <a:t> ơ </a:t>
            </a:r>
            <a:r>
              <a:rPr lang="en-US" altLang="en-US" sz="2600" dirty="0" err="1">
                <a:solidFill>
                  <a:srgbClr val="0000FF"/>
                </a:solidFill>
              </a:rPr>
              <a:t>trước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đau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khổ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của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người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khác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Chế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giễu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người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tàn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tật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Bao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che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cho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kẻ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làm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điều</a:t>
            </a:r>
            <a:r>
              <a:rPr lang="en-US" altLang="en-US" sz="2600" dirty="0">
                <a:solidFill>
                  <a:srgbClr val="0000FF"/>
                </a:solidFill>
              </a:rPr>
              <a:t> </a:t>
            </a:r>
            <a:r>
              <a:rPr lang="en-US" altLang="en-US" sz="2600" dirty="0" err="1">
                <a:solidFill>
                  <a:srgbClr val="0000FF"/>
                </a:solidFill>
              </a:rPr>
              <a:t>ác</a:t>
            </a:r>
            <a:endParaRPr lang="en-US" altLang="en-US" sz="26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600" dirty="0"/>
          </a:p>
        </p:txBody>
      </p:sp>
      <p:sp>
        <p:nvSpPr>
          <p:cNvPr id="11284" name="Text Box 27"/>
          <p:cNvSpPr txBox="1">
            <a:spLocks noChangeArrowheads="1"/>
          </p:cNvSpPr>
          <p:nvPr/>
        </p:nvSpPr>
        <p:spPr bwMode="auto">
          <a:xfrm>
            <a:off x="3429000" y="15240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</a:rPr>
              <a:t>Gợi ý trả lời </a:t>
            </a:r>
          </a:p>
        </p:txBody>
      </p:sp>
    </p:spTree>
    <p:extLst>
      <p:ext uri="{BB962C8B-B14F-4D97-AF65-F5344CB8AC3E}">
        <p14:creationId xmlns:p14="http://schemas.microsoft.com/office/powerpoint/2010/main" val="2533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23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6ZRJ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143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6021388"/>
            <a:ext cx="1143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286000" y="838201"/>
            <a:ext cx="5410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pic>
        <p:nvPicPr>
          <p:cNvPr id="12294" name="Picture 8" descr="TIN-TUC%2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42306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7" descr="longt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4191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18"/>
          <p:cNvSpPr txBox="1">
            <a:spLocks noChangeArrowheads="1"/>
          </p:cNvSpPr>
          <p:nvPr/>
        </p:nvSpPr>
        <p:spPr bwMode="auto">
          <a:xfrm>
            <a:off x="4876800" y="3048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Hình 1</a:t>
            </a:r>
          </a:p>
        </p:txBody>
      </p:sp>
      <p:sp>
        <p:nvSpPr>
          <p:cNvPr id="12297" name="Text Box 21"/>
          <p:cNvSpPr txBox="1">
            <a:spLocks noChangeArrowheads="1"/>
          </p:cNvSpPr>
          <p:nvPr/>
        </p:nvSpPr>
        <p:spPr bwMode="auto">
          <a:xfrm>
            <a:off x="6248400" y="35052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Hình 4</a:t>
            </a:r>
          </a:p>
        </p:txBody>
      </p:sp>
      <p:pic>
        <p:nvPicPr>
          <p:cNvPr id="12298" name="Picture 22" descr="IMG_32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4191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 Box 23"/>
          <p:cNvSpPr txBox="1">
            <a:spLocks noChangeArrowheads="1"/>
          </p:cNvSpPr>
          <p:nvPr/>
        </p:nvSpPr>
        <p:spPr bwMode="auto">
          <a:xfrm>
            <a:off x="2057400" y="35052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Hình 3</a:t>
            </a:r>
          </a:p>
        </p:txBody>
      </p:sp>
      <p:pic>
        <p:nvPicPr>
          <p:cNvPr id="12300" name="Picture 24" descr="Lan%20Chi%20(FILEminimizer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 Box 19"/>
          <p:cNvSpPr txBox="1">
            <a:spLocks noChangeArrowheads="1"/>
          </p:cNvSpPr>
          <p:nvPr/>
        </p:nvSpPr>
        <p:spPr bwMode="auto">
          <a:xfrm>
            <a:off x="6248400" y="304801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chemeClr val="bg1"/>
                </a:solidFill>
              </a:rPr>
              <a:t>Hình 2</a:t>
            </a:r>
          </a:p>
        </p:txBody>
      </p:sp>
    </p:spTree>
    <p:extLst>
      <p:ext uri="{BB962C8B-B14F-4D97-AF65-F5344CB8AC3E}">
        <p14:creationId xmlns:p14="http://schemas.microsoft.com/office/powerpoint/2010/main" val="22564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609600"/>
            <a:ext cx="3505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665018"/>
            <a:ext cx="3554485" cy="257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42518"/>
            <a:ext cx="3505200" cy="260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642518"/>
            <a:ext cx="3554485" cy="260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4191000" y="2590800"/>
            <a:ext cx="3657600" cy="1752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Hãy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nêu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điểm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chung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giữa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các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hình</a:t>
            </a:r>
            <a:r>
              <a:rPr lang="en-US" sz="28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120396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647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6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2835258" y="838200"/>
            <a:ext cx="7843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000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0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1905000" y="990600"/>
            <a:ext cx="9067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</a:t>
            </a:r>
            <a:r>
              <a:rPr lang="vi-V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2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TÂM, CẢM THÔNG VÀ CHIA SẺ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NGƯỜI, 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TƯƠNG TRỢ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</a:t>
            </a:r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5+BÀI 7)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3950" y="48006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dirty="0" smtClean="0">
                <a:solidFill>
                  <a:schemeClr val="bg1"/>
                </a:solidFill>
              </a:rPr>
              <a:t>GV: </a:t>
            </a:r>
            <a:r>
              <a:rPr lang="en-US" sz="2000" b="0" dirty="0" err="1" smtClean="0">
                <a:solidFill>
                  <a:schemeClr val="bg1"/>
                </a:solidFill>
              </a:rPr>
              <a:t>Nguyễn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</a:rPr>
              <a:t>Trọng</a:t>
            </a:r>
            <a:r>
              <a:rPr lang="en-US" sz="2000" b="0" dirty="0" smtClean="0">
                <a:solidFill>
                  <a:schemeClr val="bg1"/>
                </a:solidFill>
              </a:rPr>
              <a:t> </a:t>
            </a:r>
            <a:r>
              <a:rPr lang="en-US" sz="2000" b="0" dirty="0" err="1" smtClean="0">
                <a:solidFill>
                  <a:schemeClr val="bg1"/>
                </a:solidFill>
              </a:rPr>
              <a:t>Nghĩa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ộp_Văn_Bản 51"/>
          <p:cNvSpPr txBox="1"/>
          <p:nvPr/>
        </p:nvSpPr>
        <p:spPr>
          <a:xfrm>
            <a:off x="19531" y="8864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KHỞI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ĐỘNG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6452" y="806555"/>
            <a:ext cx="6781931" cy="1708045"/>
            <a:chOff x="506452" y="609597"/>
            <a:chExt cx="6781931" cy="227739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506452" y="887360"/>
              <a:ext cx="6781931" cy="1199219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536996" y="894632"/>
              <a:ext cx="6746431" cy="1194603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552995" y="914994"/>
              <a:ext cx="6727836" cy="6486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8603" y="609600"/>
              <a:ext cx="1733823" cy="570546"/>
              <a:chOff x="1289" y="587"/>
              <a:chExt cx="668" cy="647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622"/>
                <a:ext cx="668" cy="5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188603" y="609597"/>
              <a:ext cx="17338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Câu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hỏi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524027" y="1142422"/>
              <a:ext cx="64485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dao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endParaRPr lang="en-US" sz="3200" b="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512839" y="2086575"/>
              <a:ext cx="6746536" cy="800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60228" y="2084665"/>
            <a:ext cx="4887418" cy="3276660"/>
            <a:chOff x="1160228" y="2084665"/>
            <a:chExt cx="4887418" cy="3276660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1160228" y="2402914"/>
              <a:ext cx="4887418" cy="2958411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190772" y="2411131"/>
              <a:ext cx="4740400" cy="2902530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1206772" y="4547761"/>
              <a:ext cx="4675858" cy="7346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1206772" y="2434140"/>
              <a:ext cx="4675858" cy="7330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r="48338"/>
            <a:stretch/>
          </p:blipFill>
          <p:spPr>
            <a:xfrm>
              <a:off x="1210182" y="2491537"/>
              <a:ext cx="4736990" cy="2737341"/>
            </a:xfrm>
            <a:prstGeom prst="roundRect">
              <a:avLst>
                <a:gd name="adj" fmla="val 19570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1842380" y="2123449"/>
              <a:ext cx="589064" cy="58686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1848198" y="2088992"/>
              <a:ext cx="570156" cy="64427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1855470" y="2092279"/>
              <a:ext cx="557066" cy="62948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1861289" y="2098855"/>
              <a:ext cx="529431" cy="58675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1893288" y="2115291"/>
              <a:ext cx="469797" cy="47663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1924949" y="2084665"/>
              <a:ext cx="41229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2103" y="2107939"/>
            <a:ext cx="4887418" cy="3276661"/>
            <a:chOff x="6342103" y="2107939"/>
            <a:chExt cx="4887418" cy="3276661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6342103" y="2426189"/>
              <a:ext cx="4887418" cy="2958411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7" name="AutoShape 34"/>
            <p:cNvSpPr>
              <a:spLocks noChangeArrowheads="1"/>
            </p:cNvSpPr>
            <p:nvPr/>
          </p:nvSpPr>
          <p:spPr bwMode="gray">
            <a:xfrm>
              <a:off x="6372647" y="2434406"/>
              <a:ext cx="4740400" cy="2902530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8" name="AutoShape 35"/>
            <p:cNvSpPr>
              <a:spLocks noChangeArrowheads="1"/>
            </p:cNvSpPr>
            <p:nvPr/>
          </p:nvSpPr>
          <p:spPr bwMode="gray">
            <a:xfrm>
              <a:off x="6388647" y="4571036"/>
              <a:ext cx="4675858" cy="7346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9" name="AutoShape 36"/>
            <p:cNvSpPr>
              <a:spLocks noChangeArrowheads="1"/>
            </p:cNvSpPr>
            <p:nvPr/>
          </p:nvSpPr>
          <p:spPr bwMode="gray">
            <a:xfrm>
              <a:off x="6388647" y="2457415"/>
              <a:ext cx="4675858" cy="7330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1662"/>
            <a:stretch/>
          </p:blipFill>
          <p:spPr>
            <a:xfrm>
              <a:off x="6507773" y="2536724"/>
              <a:ext cx="4432189" cy="2737341"/>
            </a:xfrm>
            <a:prstGeom prst="roundRect">
              <a:avLst>
                <a:gd name="adj" fmla="val 1718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40" name="Group 37"/>
            <p:cNvGrpSpPr>
              <a:grpSpLocks/>
            </p:cNvGrpSpPr>
            <p:nvPr/>
          </p:nvGrpSpPr>
          <p:grpSpPr bwMode="auto">
            <a:xfrm>
              <a:off x="7024255" y="2112320"/>
              <a:ext cx="589064" cy="644717"/>
              <a:chOff x="1289" y="587"/>
              <a:chExt cx="668" cy="647"/>
            </a:xfrm>
          </p:grpSpPr>
          <p:sp>
            <p:nvSpPr>
              <p:cNvPr id="45" name="Oval 38"/>
              <p:cNvSpPr>
                <a:spLocks noChangeArrowheads="1"/>
              </p:cNvSpPr>
              <p:nvPr/>
            </p:nvSpPr>
            <p:spPr bwMode="gray">
              <a:xfrm>
                <a:off x="1289" y="622"/>
                <a:ext cx="668" cy="5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6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7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8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49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1" name="Text Box 43"/>
            <p:cNvSpPr txBox="1">
              <a:spLocks noChangeArrowheads="1"/>
            </p:cNvSpPr>
            <p:nvPr/>
          </p:nvSpPr>
          <p:spPr bwMode="gray">
            <a:xfrm>
              <a:off x="7037787" y="2107939"/>
              <a:ext cx="50601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50886" y="5361325"/>
            <a:ext cx="5055581" cy="900672"/>
            <a:chOff x="1050886" y="5361325"/>
            <a:chExt cx="5055581" cy="900672"/>
          </a:xfrm>
        </p:grpSpPr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>
              <a:off x="1163137" y="5361325"/>
              <a:ext cx="4887418" cy="90067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gray">
            <a:xfrm>
              <a:off x="1203863" y="5385977"/>
              <a:ext cx="4675858" cy="800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gray">
            <a:xfrm>
              <a:off x="1050886" y="5511770"/>
              <a:ext cx="505558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vi-V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Bầu ơi thương lấy bí </a:t>
              </a:r>
              <a:r>
                <a:rPr lang="vi-VN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vi-V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/>
              <a:r>
                <a:rPr lang="vi-VN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Tuy rằng khác giống nhưng chung một dàn.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336285" y="5384600"/>
            <a:ext cx="4887418" cy="900672"/>
            <a:chOff x="6336285" y="5384600"/>
            <a:chExt cx="4887418" cy="900672"/>
          </a:xfrm>
        </p:grpSpPr>
        <p:sp>
          <p:nvSpPr>
            <p:cNvPr id="43" name="AutoShape 45"/>
            <p:cNvSpPr>
              <a:spLocks noChangeArrowheads="1"/>
            </p:cNvSpPr>
            <p:nvPr/>
          </p:nvSpPr>
          <p:spPr bwMode="gray">
            <a:xfrm>
              <a:off x="6336285" y="5384600"/>
              <a:ext cx="4887418" cy="90067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44" name="AutoShape 46"/>
            <p:cNvSpPr>
              <a:spLocks noChangeArrowheads="1"/>
            </p:cNvSpPr>
            <p:nvPr/>
          </p:nvSpPr>
          <p:spPr bwMode="gray">
            <a:xfrm>
              <a:off x="6377011" y="5409252"/>
              <a:ext cx="4675858" cy="800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Text Box 17"/>
            <p:cNvSpPr txBox="1">
              <a:spLocks noChangeArrowheads="1"/>
            </p:cNvSpPr>
            <p:nvPr/>
          </p:nvSpPr>
          <p:spPr bwMode="gray">
            <a:xfrm>
              <a:off x="6400282" y="5635565"/>
              <a:ext cx="464717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pt-BR" dirty="0">
                  <a:latin typeface="Verdana" pitchFamily="34" charset="0"/>
                </a:rPr>
                <a:t>Lá lành đùm lá rách.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05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Hộp_Văn_Bản 51"/>
          <p:cNvSpPr txBox="1"/>
          <p:nvPr/>
        </p:nvSpPr>
        <p:spPr>
          <a:xfrm>
            <a:off x="19531" y="8864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KHỞI</a:t>
            </a:r>
            <a:r>
              <a:rPr kumimoji="0" lang="en-US" sz="3200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ĐỘNG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06452" y="806555"/>
            <a:ext cx="6781931" cy="1708045"/>
            <a:chOff x="506452" y="609597"/>
            <a:chExt cx="6781931" cy="227739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506452" y="887360"/>
              <a:ext cx="6781931" cy="1199219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gray">
            <a:xfrm>
              <a:off x="536996" y="894632"/>
              <a:ext cx="6746431" cy="1194603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gray">
            <a:xfrm>
              <a:off x="552995" y="914994"/>
              <a:ext cx="6727836" cy="64869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1188603" y="609600"/>
              <a:ext cx="1733823" cy="570546"/>
              <a:chOff x="1289" y="587"/>
              <a:chExt cx="668" cy="647"/>
            </a:xfrm>
          </p:grpSpPr>
          <p:sp>
            <p:nvSpPr>
              <p:cNvPr id="16" name="Oval 11"/>
              <p:cNvSpPr>
                <a:spLocks noChangeArrowheads="1"/>
              </p:cNvSpPr>
              <p:nvPr/>
            </p:nvSpPr>
            <p:spPr bwMode="gray">
              <a:xfrm>
                <a:off x="1289" y="622"/>
                <a:ext cx="668" cy="58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9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0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 Box 16"/>
            <p:cNvSpPr txBox="1">
              <a:spLocks noChangeArrowheads="1"/>
            </p:cNvSpPr>
            <p:nvPr/>
          </p:nvSpPr>
          <p:spPr bwMode="gray">
            <a:xfrm>
              <a:off x="1188603" y="609597"/>
              <a:ext cx="1733824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Câu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hỏi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gray">
            <a:xfrm>
              <a:off x="524027" y="1142422"/>
              <a:ext cx="644855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dao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tục</a:t>
              </a:r>
              <a:r>
                <a:rPr lang="en-US" sz="3200" b="0" i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0" i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ngữ</a:t>
              </a:r>
              <a:endParaRPr lang="en-US" sz="3200" b="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gray">
            <a:xfrm>
              <a:off x="512839" y="2086575"/>
              <a:ext cx="6746536" cy="800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803031" y="5370487"/>
            <a:ext cx="6781931" cy="900672"/>
            <a:chOff x="2803031" y="5370487"/>
            <a:chExt cx="6781931" cy="900672"/>
          </a:xfrm>
        </p:grpSpPr>
        <p:sp>
          <p:nvSpPr>
            <p:cNvPr id="33" name="AutoShape 30"/>
            <p:cNvSpPr>
              <a:spLocks noChangeArrowheads="1"/>
            </p:cNvSpPr>
            <p:nvPr/>
          </p:nvSpPr>
          <p:spPr bwMode="gray">
            <a:xfrm>
              <a:off x="2953613" y="5370487"/>
              <a:ext cx="6556345" cy="900672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4" name="AutoShape 31"/>
            <p:cNvSpPr>
              <a:spLocks noChangeArrowheads="1"/>
            </p:cNvSpPr>
            <p:nvPr/>
          </p:nvSpPr>
          <p:spPr bwMode="gray">
            <a:xfrm>
              <a:off x="3008246" y="5395139"/>
              <a:ext cx="6272542" cy="80041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Text Box 17"/>
            <p:cNvSpPr txBox="1">
              <a:spLocks noChangeArrowheads="1"/>
            </p:cNvSpPr>
            <p:nvPr/>
          </p:nvSpPr>
          <p:spPr bwMode="gray">
            <a:xfrm>
              <a:off x="2803031" y="5419362"/>
              <a:ext cx="6781931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 algn="ctr"/>
              <a:r>
                <a:rPr lang="vi-VN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 </a:t>
              </a:r>
              <a:r>
                <a:rPr lang="vi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 làm chẳng nên non</a:t>
              </a:r>
            </a:p>
            <a:p>
              <a:pPr lvl="0" algn="ctr"/>
              <a:r>
                <a:rPr lang="vi-VN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 cây chụm lại nên hòn núi </a:t>
              </a:r>
              <a:r>
                <a:rPr lang="vi-VN" sz="24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cao.</a:t>
              </a:r>
              <a:endPara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12377" y="2093827"/>
            <a:ext cx="6556345" cy="3276660"/>
            <a:chOff x="1160228" y="2084665"/>
            <a:chExt cx="4887418" cy="3276660"/>
          </a:xfrm>
        </p:grpSpPr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1160228" y="2402914"/>
              <a:ext cx="4887418" cy="2958411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1190772" y="2411131"/>
              <a:ext cx="4740400" cy="2902530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>
              <a:off x="1206772" y="4547761"/>
              <a:ext cx="4675858" cy="73467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>
              <a:off x="1206772" y="2434140"/>
              <a:ext cx="4675858" cy="73302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11362" y="2612694"/>
              <a:ext cx="4479837" cy="25869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1842380" y="2123449"/>
              <a:ext cx="589064" cy="58686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1848198" y="2088992"/>
              <a:ext cx="570156" cy="64427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1855470" y="2092279"/>
              <a:ext cx="557066" cy="62948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gray">
            <a:xfrm>
              <a:off x="1861289" y="2098855"/>
              <a:ext cx="529431" cy="58675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gray">
            <a:xfrm>
              <a:off x="1893288" y="2115291"/>
              <a:ext cx="469797" cy="47663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1" name="Text Box 28"/>
            <p:cNvSpPr txBox="1">
              <a:spLocks noChangeArrowheads="1"/>
            </p:cNvSpPr>
            <p:nvPr/>
          </p:nvSpPr>
          <p:spPr bwMode="gray">
            <a:xfrm>
              <a:off x="1924949" y="2084665"/>
              <a:ext cx="41229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3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93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95420365"/>
              </p:ext>
            </p:extLst>
          </p:nvPr>
        </p:nvGraphicFramePr>
        <p:xfrm>
          <a:off x="152400" y="152400"/>
          <a:ext cx="11811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266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8EED44-F523-4CF6-8D80-9DE988701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C8EED44-F523-4CF6-8D80-9DE988701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16590-0A36-460D-9B7D-7EEA839C2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C6716590-0A36-460D-9B7D-7EEA839C2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313946-984C-4E2B-AE56-27658D121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E313946-984C-4E2B-AE56-27658D121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D14119-B553-4854-AC25-3BD0DB4099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4D14119-B553-4854-AC25-3BD0DB4099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EC360-88DC-47C8-BD21-F3E84143F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2AEC360-88DC-47C8-BD21-F3E84143FE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9CD25DF-5C08-4A30-806C-19415978B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9CD25DF-5C08-4A30-806C-19415978B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D20D0D-8865-4278-B5EB-1B9A2C2342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CD20D0D-8865-4278-B5EB-1B9A2C2342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ình chữ nhật 23"/>
          <p:cNvSpPr/>
          <p:nvPr/>
        </p:nvSpPr>
        <p:spPr bwMode="auto">
          <a:xfrm>
            <a:off x="1295400" y="838200"/>
            <a:ext cx="7460124" cy="4554780"/>
          </a:xfrm>
          <a:prstGeom prst="rect">
            <a:avLst/>
          </a:prstGeom>
          <a:pattFill prst="wdUpDiag">
            <a:fgClr>
              <a:schemeClr val="accent2">
                <a:lumMod val="40000"/>
                <a:lumOff val="60000"/>
              </a:schemeClr>
            </a:fgClr>
            <a:bgClr>
              <a:schemeClr val="bg1"/>
            </a:bgClr>
          </a:pattFill>
          <a:ln w="317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059389" y="1173969"/>
            <a:ext cx="5572623" cy="788327"/>
            <a:chOff x="1296" y="1824"/>
            <a:chExt cx="2976" cy="432"/>
          </a:xfrm>
        </p:grpSpPr>
        <p:sp>
          <p:nvSpPr>
            <p:cNvPr id="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TRUYỆN ĐỌC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2059389" y="2137480"/>
            <a:ext cx="5572623" cy="788327"/>
            <a:chOff x="1296" y="1824"/>
            <a:chExt cx="2976" cy="432"/>
          </a:xfrm>
        </p:grpSpPr>
        <p:sp>
          <p:nvSpPr>
            <p:cNvPr id="10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2" name="Text Box 6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NỘI DUNG BÀI HỌC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70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" name="Group 71"/>
          <p:cNvGrpSpPr>
            <a:grpSpLocks/>
          </p:cNvGrpSpPr>
          <p:nvPr/>
        </p:nvGrpSpPr>
        <p:grpSpPr bwMode="auto">
          <a:xfrm>
            <a:off x="2059389" y="3100991"/>
            <a:ext cx="5572623" cy="788327"/>
            <a:chOff x="1296" y="1824"/>
            <a:chExt cx="2976" cy="432"/>
          </a:xfrm>
        </p:grpSpPr>
        <p:sp>
          <p:nvSpPr>
            <p:cNvPr id="15" name="AutoShape 7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2">
                    <a:gamma/>
                    <a:tint val="21176"/>
                    <a:invGamma/>
                  </a:schemeClr>
                </a:gs>
                <a:gs pos="100000">
                  <a:schemeClr val="tx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6" name="AutoShape 7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7" name="Text Box 74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BÀI TẬP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75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2059389" y="4152094"/>
            <a:ext cx="5572623" cy="788327"/>
            <a:chOff x="1296" y="1824"/>
            <a:chExt cx="2976" cy="432"/>
          </a:xfrm>
        </p:grpSpPr>
        <p:sp>
          <p:nvSpPr>
            <p:cNvPr id="20" name="AutoShape 7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folHlink">
                    <a:gamma/>
                    <a:tint val="21176"/>
                    <a:invGamma/>
                    <a:lumMod val="95000"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1" name="AutoShape 7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tx1">
                <a:lumMod val="60000"/>
                <a:lumOff val="4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2" name="Text Box 7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DẶN DÒ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80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26" name="Hộp_Văn_Bản 25"/>
          <p:cNvSpPr txBox="1"/>
          <p:nvPr/>
        </p:nvSpPr>
        <p:spPr>
          <a:xfrm>
            <a:off x="17929" y="0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70C0"/>
                </a:solidFill>
              </a:rPr>
              <a:t>BÀI HỌC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49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2362200" y="152400"/>
            <a:ext cx="5572623" cy="788327"/>
            <a:chOff x="1296" y="1824"/>
            <a:chExt cx="2976" cy="432"/>
          </a:xfrm>
        </p:grpSpPr>
        <p:sp>
          <p:nvSpPr>
            <p:cNvPr id="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>
                    <a:gamma/>
                    <a:tint val="21176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" name="Text Box 4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rgbClr val="000000"/>
                  </a:solidFill>
                </a:rPr>
                <a:t>TRUYỆN ĐỌC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50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320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2585861" y="1004596"/>
            <a:ext cx="90800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Hồ đến thăm người 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SGK/15-16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722"/>
          <a:stretch/>
        </p:blipFill>
        <p:spPr>
          <a:xfrm>
            <a:off x="3171129" y="1524000"/>
            <a:ext cx="8778053" cy="4876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648200"/>
            <a:ext cx="3005048" cy="20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2590800" y="228600"/>
            <a:ext cx="5572623" cy="788327"/>
            <a:chOff x="1296" y="1824"/>
            <a:chExt cx="2976" cy="432"/>
          </a:xfrm>
        </p:grpSpPr>
        <p:sp>
          <p:nvSpPr>
            <p:cNvPr id="8" name="AutoShape 6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75E00">
                    <a:gamma/>
                    <a:tint val="21176"/>
                    <a:invGamma/>
                  </a:srgbClr>
                </a:gs>
                <a:gs pos="100000">
                  <a:srgbClr val="C75E00"/>
                </a:gs>
              </a:gsLst>
              <a:lin ang="0" scaled="1"/>
            </a:gradFill>
            <a:ln w="12700" algn="ctr">
              <a:solidFill>
                <a:srgbClr val="FFFFFF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6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rgbClr val="C75E00"/>
            </a:solidFill>
            <a:ln w="25400" algn="ctr">
              <a:solidFill>
                <a:srgbClr val="FFFFFF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Text Box 69"/>
            <p:cNvSpPr txBox="1">
              <a:spLocks noChangeArrowheads="1"/>
            </p:cNvSpPr>
            <p:nvPr/>
          </p:nvSpPr>
          <p:spPr bwMode="gray">
            <a:xfrm>
              <a:off x="1680" y="1934"/>
              <a:ext cx="2160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NỘI DUNG BÀI HỌC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gray">
            <a:xfrm>
              <a:off x="1395" y="1886"/>
              <a:ext cx="220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2</a:t>
              </a: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865852473"/>
              </p:ext>
            </p:extLst>
          </p:nvPr>
        </p:nvGraphicFramePr>
        <p:xfrm>
          <a:off x="2362200" y="1016927"/>
          <a:ext cx="9829800" cy="5612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51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D8F2505-BA02-40FD-BF68-1756ABB492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graphicEl>
                                              <a:dgm id="{6D8F2505-BA02-40FD-BF68-1756ABB492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ACD4D3F-0794-499F-AC51-A4D3A09E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8ACD4D3F-0794-499F-AC51-A4D3A09EC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250EF02-A631-4B59-850A-25F32F5E5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graphicEl>
                                              <a:dgm id="{D250EF02-A631-4B59-850A-25F32F5E5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5641569-7FB4-4AF6-AE57-7F39B8405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75641569-7FB4-4AF6-AE57-7F39B8405C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2686D41-46F1-4A58-8307-9BA170C125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graphicEl>
                                              <a:dgm id="{C2686D41-46F1-4A58-8307-9BA170C125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6E42BE-1A0B-413A-B9FD-9161F72F1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736E42BE-1A0B-413A-B9FD-9161F72F1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7C1F30D-3523-46B8-BE32-95B54B6C7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graphicEl>
                                              <a:dgm id="{E7C1F30D-3523-46B8-BE32-95B54B6C7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17070" y="201094"/>
            <a:ext cx="9222530" cy="701783"/>
            <a:chOff x="527626" y="350667"/>
            <a:chExt cx="9222530" cy="701783"/>
          </a:xfrm>
        </p:grpSpPr>
        <p:sp>
          <p:nvSpPr>
            <p:cNvPr id="15" name="Rectangle 14"/>
            <p:cNvSpPr/>
            <p:nvPr/>
          </p:nvSpPr>
          <p:spPr>
            <a:xfrm>
              <a:off x="527626" y="350667"/>
              <a:ext cx="9222530" cy="70178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27626" y="350667"/>
              <a:ext cx="9222530" cy="7017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7041" tIns="71120" rIns="71120" bIns="71120" numCol="1" spcCol="1270" anchor="ctr" anchorCtr="0">
              <a:noAutofit/>
            </a:bodyPr>
            <a:lstStyle/>
            <a:p>
              <a:pPr lvl="0" algn="just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Thế nào là yêu thương, đoàn kết, tương trợ?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378455" y="113371"/>
            <a:ext cx="877229" cy="877229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extBox 2"/>
          <p:cNvSpPr txBox="1"/>
          <p:nvPr/>
        </p:nvSpPr>
        <p:spPr>
          <a:xfrm>
            <a:off x="2783643" y="1436876"/>
            <a:ext cx="762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quan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tâm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thông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cảm</a:t>
            </a:r>
            <a:r>
              <a:rPr lang="en-US" sz="3200" dirty="0" smtClean="0">
                <a:solidFill>
                  <a:srgbClr val="FF0000"/>
                </a:solidFill>
              </a:rPr>
              <a:t>, chia </a:t>
            </a:r>
            <a:r>
              <a:rPr lang="en-US" sz="3200" dirty="0" err="1" smtClean="0">
                <a:solidFill>
                  <a:srgbClr val="FF0000"/>
                </a:solidFill>
              </a:rPr>
              <a:t>sẻ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đỡ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3643" y="990600"/>
            <a:ext cx="92225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200" i="1" dirty="0"/>
              <a:t>Yêu thương con người, đoàn kết, tương trợ </a:t>
            </a:r>
            <a:r>
              <a:rPr lang="vi-VN" sz="3200" b="0" dirty="0"/>
              <a:t>là </a:t>
            </a:r>
            <a:r>
              <a:rPr lang="vi-VN" sz="3200" b="0" dirty="0" smtClean="0"/>
              <a:t>……</a:t>
            </a:r>
            <a:r>
              <a:rPr lang="en-US" sz="3200" b="0" dirty="0" smtClean="0"/>
              <a:t>…..</a:t>
            </a:r>
            <a:r>
              <a:rPr lang="vi-VN" sz="3200" b="0" dirty="0" smtClean="0"/>
              <a:t>…</a:t>
            </a:r>
            <a:r>
              <a:rPr lang="en-US" sz="3200" b="0" dirty="0" smtClean="0"/>
              <a:t>..</a:t>
            </a:r>
            <a:r>
              <a:rPr lang="vi-VN" sz="3200" b="0" dirty="0" smtClean="0"/>
              <a:t>, …</a:t>
            </a:r>
            <a:r>
              <a:rPr lang="en-US" sz="3200" b="0" dirty="0" smtClean="0"/>
              <a:t>..</a:t>
            </a:r>
            <a:r>
              <a:rPr lang="vi-VN" sz="3200" b="0" dirty="0" smtClean="0"/>
              <a:t>……</a:t>
            </a:r>
            <a:r>
              <a:rPr lang="en-US" sz="3200" b="0" dirty="0" smtClean="0"/>
              <a:t>..</a:t>
            </a:r>
            <a:r>
              <a:rPr lang="vi-VN" sz="3200" b="0" dirty="0" smtClean="0"/>
              <a:t>…, ….…</a:t>
            </a:r>
            <a:r>
              <a:rPr lang="en-US" sz="3200" b="0" dirty="0" smtClean="0"/>
              <a:t>…</a:t>
            </a:r>
            <a:r>
              <a:rPr lang="vi-VN" sz="3200" b="0" dirty="0" smtClean="0"/>
              <a:t>, ..</a:t>
            </a:r>
            <a:r>
              <a:rPr lang="en-US" sz="3200" b="0" dirty="0" smtClean="0"/>
              <a:t>…</a:t>
            </a:r>
            <a:r>
              <a:rPr lang="vi-VN" sz="3200" b="0" dirty="0" smtClean="0"/>
              <a:t>…, </a:t>
            </a:r>
            <a:r>
              <a:rPr lang="vi-VN" sz="3200" b="0" dirty="0"/>
              <a:t>làm những điều cụ </a:t>
            </a:r>
            <a:r>
              <a:rPr lang="vi-VN" sz="3200" b="0" dirty="0" smtClean="0"/>
              <a:t>thể</a:t>
            </a:r>
            <a:r>
              <a:rPr lang="en-US" sz="3200" b="0" dirty="0" smtClean="0"/>
              <a:t>,</a:t>
            </a:r>
            <a:r>
              <a:rPr lang="vi-VN" sz="3200" b="0" dirty="0" smtClean="0"/>
              <a:t> ……….. </a:t>
            </a:r>
            <a:r>
              <a:rPr lang="vi-VN" sz="3200" b="0" dirty="0"/>
              <a:t>cho người khác, nhất là những người gặp khó khăn, hoạn nạn.</a:t>
            </a:r>
            <a:endParaRPr lang="en-US" sz="32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6400800" y="1905000"/>
            <a:ext cx="1548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t</a:t>
            </a:r>
            <a:r>
              <a:rPr lang="en-US" sz="3200" dirty="0" err="1" smtClean="0">
                <a:solidFill>
                  <a:srgbClr val="FF0000"/>
                </a:solidFill>
              </a:rPr>
              <a:t>ốt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đẹp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A. Hoạt động cơ bản - Bài 1A: Thương người như thể thương thân - VN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055" y="3140426"/>
            <a:ext cx="2808297" cy="37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0425"/>
            <a:ext cx="6650721" cy="3739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9733" y="3140425"/>
            <a:ext cx="2541310" cy="371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9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0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Bell Gothic Std Black"/>
        <a:ea typeface=""/>
        <a:cs typeface=""/>
      </a:majorFont>
      <a:minorFont>
        <a:latin typeface="Bell Gothic Std Black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504</Words>
  <Application>Microsoft Office PowerPoint</Application>
  <PresentationFormat>Widescreen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Bell Gothic Std Black</vt:lpstr>
      <vt:lpstr>Calibri</vt:lpstr>
      <vt:lpstr>Century Gothic</vt:lpstr>
      <vt:lpstr>Times New Roman</vt:lpstr>
      <vt:lpstr>Verdana</vt:lpstr>
      <vt:lpstr>Wingdings</vt:lpstr>
      <vt:lpstr>Wingdings 3</vt:lpstr>
      <vt:lpstr>Custom Design</vt:lpstr>
      <vt:lpstr>Wisp</vt:lpstr>
      <vt:lpstr>TRƯỜNG THCS BẠCH ĐẰNG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Carcassonno</dc:creator>
  <cp:lastModifiedBy>THONG</cp:lastModifiedBy>
  <cp:revision>42</cp:revision>
  <dcterms:created xsi:type="dcterms:W3CDTF">2013-04-25T19:12:02Z</dcterms:created>
  <dcterms:modified xsi:type="dcterms:W3CDTF">2021-10-09T05:01:56Z</dcterms:modified>
</cp:coreProperties>
</file>